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981" r:id="rId2"/>
  </p:sldMasterIdLst>
  <p:notesMasterIdLst>
    <p:notesMasterId r:id="rId9"/>
  </p:notesMasterIdLst>
  <p:sldIdLst>
    <p:sldId id="308" r:id="rId3"/>
    <p:sldId id="257" r:id="rId4"/>
    <p:sldId id="304" r:id="rId5"/>
    <p:sldId id="305" r:id="rId6"/>
    <p:sldId id="307" r:id="rId7"/>
    <p:sldId id="306" r:id="rId8"/>
  </p:sldIdLst>
  <p:sldSz cx="9144000" cy="6858000" type="screen4x3"/>
  <p:notesSz cx="6858000" cy="92964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83" autoAdjust="0"/>
  </p:normalViewPr>
  <p:slideViewPr>
    <p:cSldViewPr>
      <p:cViewPr varScale="1">
        <p:scale>
          <a:sx n="84" d="100"/>
          <a:sy n="84" d="100"/>
        </p:scale>
        <p:origin x="-4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5A63DDB-6BE6-407F-A8E1-5942A7F734E8}" type="datetimeFigureOut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104CF88-D50F-4093-A9E1-F5089D035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8BC5C6-359A-4FDA-A190-D919229E12F5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28EB-9F4C-4772-ADFD-F53104C666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17646-82EB-4627-A568-4F147A2AB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19C5B-8400-4D18-9F93-3FF6625E9F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DF55-AFDE-4A96-9334-DC101E0757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205BC4-29A7-4EC9-B424-B9523CB9B057}" type="datetimeFigureOut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C5C00-11ED-4983-9A31-A2C76024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39EF9-A4FA-419E-A6DD-139EA87F5D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6D41E-43F3-4AAB-B28A-0469AC7D86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52A8-80F7-4EA6-8A01-4458211893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B2AA6-DC68-48BF-85DA-4BAA91326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0A3F-3745-4493-BB29-9C57A72561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274491-1605-47AC-9100-9F5A9BAE833B}" type="datetimeFigureOut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2A29-9836-4EBE-9066-CD1F7130C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E27E-D112-43A4-8252-A33ECD04BE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>
              <a:defRPr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>
              <a:defRPr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88F4B9B-A8ED-4B42-B491-839DD4863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075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B2A0BF-6301-4C35-94BA-64466567C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3" r:id="rId2"/>
    <p:sldLayoutId id="2147483996" r:id="rId3"/>
    <p:sldLayoutId id="2147483992" r:id="rId4"/>
    <p:sldLayoutId id="2147483991" r:id="rId5"/>
    <p:sldLayoutId id="2147483990" r:id="rId6"/>
    <p:sldLayoutId id="2147483997" r:id="rId7"/>
    <p:sldLayoutId id="2147483998" r:id="rId8"/>
    <p:sldLayoutId id="2147483999" r:id="rId9"/>
    <p:sldLayoutId id="2147483989" r:id="rId10"/>
    <p:sldLayoutId id="21474840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990600"/>
          </a:xfrm>
        </p:spPr>
        <p:txBody>
          <a:bodyPr/>
          <a:lstStyle/>
          <a:p>
            <a:r>
              <a:rPr lang="en-US" smtClean="0"/>
              <a:t>2013 Annual Meeting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114800"/>
            <a:ext cx="32385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    Welcome to Las Vegas!	</a:t>
            </a:r>
          </a:p>
        </p:txBody>
      </p:sp>
      <p:pic>
        <p:nvPicPr>
          <p:cNvPr id="16387" name="Picture 4" descr="EA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57200"/>
            <a:ext cx="51054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7100" y="2590800"/>
            <a:ext cx="5507038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09600"/>
            <a:ext cx="5105400" cy="952500"/>
          </a:xfrm>
        </p:spPr>
      </p:pic>
      <p:sp>
        <p:nvSpPr>
          <p:cNvPr id="3789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1905000"/>
            <a:ext cx="8991600" cy="4800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2013 Annual Meeting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Secretary/Treasurer’s Report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--------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Anti-Trust Guidelines Review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-------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Steering Committee Members &amp; Ballot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April 16, 2013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Nick Freitag, Secretary/Treasurer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treasurer@easistandards.com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2749550"/>
            <a:ext cx="8382000" cy="243363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sz="4400" b="1" i="1" smtClean="0">
              <a:cs typeface="Times New Roman" pitchFamily="18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sz="4400" b="1" smtClean="0">
              <a:solidFill>
                <a:schemeClr val="accent1"/>
              </a:solidFill>
              <a:cs typeface="Times New Roman" pitchFamily="18" charset="0"/>
            </a:endParaRPr>
          </a:p>
        </p:txBody>
      </p:sp>
      <p:graphicFrame>
        <p:nvGraphicFramePr>
          <p:cNvPr id="77838" name="Object 14"/>
          <p:cNvGraphicFramePr>
            <a:graphicFrameLocks noChangeAspect="1"/>
          </p:cNvGraphicFramePr>
          <p:nvPr/>
        </p:nvGraphicFramePr>
        <p:xfrm>
          <a:off x="0" y="0"/>
          <a:ext cx="9144000" cy="6859588"/>
        </p:xfrm>
        <a:graphic>
          <a:graphicData uri="http://schemas.openxmlformats.org/presentationml/2006/ole">
            <p:oleObj spid="_x0000_s77838" name="Document" r:id="rId3" imgW="5476030" imgH="513305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3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81000"/>
            <a:ext cx="2590800" cy="482600"/>
          </a:xfrm>
        </p:spPr>
      </p:pic>
      <p:sp>
        <p:nvSpPr>
          <p:cNvPr id="78850" name="Text Box 6"/>
          <p:cNvSpPr txBox="1">
            <a:spLocks noChangeArrowheads="1"/>
          </p:cNvSpPr>
          <p:nvPr/>
        </p:nvSpPr>
        <p:spPr bwMode="auto">
          <a:xfrm>
            <a:off x="76200" y="294005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Annual Financial Report</a:t>
            </a:r>
          </a:p>
        </p:txBody>
      </p:sp>
      <p:pic>
        <p:nvPicPr>
          <p:cNvPr id="7885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0"/>
            <a:ext cx="647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3" name="Picture 3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6200"/>
            <a:ext cx="5105400" cy="952500"/>
          </a:xfrm>
        </p:spPr>
      </p:pic>
      <p:sp>
        <p:nvSpPr>
          <p:cNvPr id="79874" name="Text Box 6"/>
          <p:cNvSpPr txBox="1">
            <a:spLocks noChangeArrowheads="1"/>
          </p:cNvSpPr>
          <p:nvPr/>
        </p:nvSpPr>
        <p:spPr bwMode="auto">
          <a:xfrm>
            <a:off x="5562600" y="228600"/>
            <a:ext cx="340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Steering Committee Members</a:t>
            </a:r>
          </a:p>
        </p:txBody>
      </p:sp>
      <p:pic>
        <p:nvPicPr>
          <p:cNvPr id="7987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9144000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Picture 3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04800"/>
            <a:ext cx="2133600" cy="398463"/>
          </a:xfrm>
        </p:spPr>
      </p:pic>
      <p:sp>
        <p:nvSpPr>
          <p:cNvPr id="80898" name="Text Box 5"/>
          <p:cNvSpPr txBox="1">
            <a:spLocks noChangeArrowheads="1"/>
          </p:cNvSpPr>
          <p:nvPr/>
        </p:nvSpPr>
        <p:spPr bwMode="auto">
          <a:xfrm>
            <a:off x="152400" y="2909888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/>
              <a:t>Today’s Ballot</a:t>
            </a:r>
            <a:r>
              <a:rPr lang="en-US" b="1" i="1"/>
              <a:t>:</a:t>
            </a:r>
          </a:p>
        </p:txBody>
      </p:sp>
      <p:pic>
        <p:nvPicPr>
          <p:cNvPr id="8089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0"/>
            <a:ext cx="6705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Apex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35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4" baseType="lpstr">
      <vt:lpstr>Arial</vt:lpstr>
      <vt:lpstr>Wingdings 2</vt:lpstr>
      <vt:lpstr>Wingdings</vt:lpstr>
      <vt:lpstr>Wingdings 3</vt:lpstr>
      <vt:lpstr>Calibri</vt:lpstr>
      <vt:lpstr>Candara</vt:lpstr>
      <vt:lpstr>Symbol</vt:lpstr>
      <vt:lpstr>Times New Roman</vt:lpstr>
      <vt:lpstr>1_Apex</vt:lpstr>
      <vt:lpstr>Waveform</vt:lpstr>
      <vt:lpstr>1_Apex</vt:lpstr>
      <vt:lpstr>Waveform</vt:lpstr>
      <vt:lpstr>Waveform</vt:lpstr>
      <vt:lpstr>Waveform</vt:lpstr>
      <vt:lpstr>Waveform</vt:lpstr>
      <vt:lpstr>Waveform</vt:lpstr>
      <vt:lpstr>Waveform</vt:lpstr>
      <vt:lpstr>Document</vt:lpstr>
      <vt:lpstr>2013 Annual Meeting</vt:lpstr>
      <vt:lpstr>Slide 2</vt:lpstr>
      <vt:lpstr>Slide 3</vt:lpstr>
      <vt:lpstr>Slide 4</vt:lpstr>
      <vt:lpstr>Slide 5</vt:lpstr>
      <vt:lpstr>Slide 6</vt:lpstr>
    </vt:vector>
  </TitlesOfParts>
  <Company>Sara Lee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kprad</dc:creator>
  <cp:lastModifiedBy>%userprofile%</cp:lastModifiedBy>
  <cp:revision>53</cp:revision>
  <dcterms:created xsi:type="dcterms:W3CDTF">2007-04-18T18:27:35Z</dcterms:created>
  <dcterms:modified xsi:type="dcterms:W3CDTF">2013-04-09T19:34:54Z</dcterms:modified>
</cp:coreProperties>
</file>