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1" r:id="rId1"/>
    <p:sldMasterId id="2147483981" r:id="rId2"/>
  </p:sldMasterIdLst>
  <p:notesMasterIdLst>
    <p:notesMasterId r:id="rId9"/>
  </p:notesMasterIdLst>
  <p:sldIdLst>
    <p:sldId id="308" r:id="rId3"/>
    <p:sldId id="257" r:id="rId4"/>
    <p:sldId id="304" r:id="rId5"/>
    <p:sldId id="305" r:id="rId6"/>
    <p:sldId id="307" r:id="rId7"/>
    <p:sldId id="306" r:id="rId8"/>
  </p:sldIdLst>
  <p:sldSz cx="9144000" cy="6858000" type="screen4x3"/>
  <p:notesSz cx="6858000" cy="9296400"/>
  <p:custDataLst>
    <p:tags r:id="rId10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30" autoAdjust="0"/>
    <p:restoredTop sz="94683" autoAdjust="0"/>
  </p:normalViewPr>
  <p:slideViewPr>
    <p:cSldViewPr>
      <p:cViewPr varScale="1">
        <p:scale>
          <a:sx n="84" d="100"/>
          <a:sy n="84" d="100"/>
        </p:scale>
        <p:origin x="-41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tags" Target="tags/tag1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D5A63DDB-6BE6-407F-A8E1-5942A7F734E8}" type="datetimeFigureOut">
              <a:rPr lang="en-US"/>
              <a:pPr>
                <a:defRPr/>
              </a:pPr>
              <a:t>4/9/2013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049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16425"/>
            <a:ext cx="5486400" cy="41830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829675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8104CF88-D50F-4093-A9E1-F5089D0357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78BC5C6-359A-4FDA-A190-D919229E12F5}" type="slidenum">
              <a:rPr lang="en-US"/>
              <a:pPr/>
              <a:t>1</a:t>
            </a:fld>
            <a:endParaRPr lang="en-US"/>
          </a:p>
        </p:txBody>
      </p:sp>
      <p:sp>
        <p:nvSpPr>
          <p:cNvPr id="17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2328EB-9F4C-4772-ADFD-F53104C666E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14"/>
          <p:cNvSpPr/>
          <p:nvPr/>
        </p:nvSpPr>
        <p:spPr>
          <a:xfrm>
            <a:off x="228600" y="228600"/>
            <a:ext cx="8696325" cy="6035675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pSp>
        <p:nvGrpSpPr>
          <p:cNvPr id="6" name="Group 8"/>
          <p:cNvGrpSpPr>
            <a:grpSpLocks noChangeAspect="1"/>
          </p:cNvGrpSpPr>
          <p:nvPr/>
        </p:nvGrpSpPr>
        <p:grpSpPr bwMode="auto">
          <a:xfrm>
            <a:off x="211138" y="5354638"/>
            <a:ext cx="8723312" cy="1330325"/>
            <a:chOff x="-3905250" y="4294188"/>
            <a:chExt cx="13011150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681" y="4499676"/>
              <a:ext cx="4295219" cy="1016152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8538" y="4319027"/>
              <a:ext cx="8280254" cy="1208092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4014" y="4334834"/>
              <a:ext cx="8164231" cy="1101960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7164" y="4316769"/>
              <a:ext cx="4939265" cy="925827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 rtlCol="0">
            <a:normAutofit/>
          </a:bodyPr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12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017646-82EB-4627-A568-4F147A2ABB0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519C5B-8400-4D18-9F93-3FF6625E9F3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20"/>
          <p:cNvSpPr/>
          <p:nvPr/>
        </p:nvSpPr>
        <p:spPr bwMode="hidden">
          <a:xfrm>
            <a:off x="228600" y="228600"/>
            <a:ext cx="8696325" cy="1427163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pSp>
        <p:nvGrpSpPr>
          <p:cNvPr id="5" name="Group 14"/>
          <p:cNvGrpSpPr>
            <a:grpSpLocks noChangeAspect="1"/>
          </p:cNvGrpSpPr>
          <p:nvPr/>
        </p:nvGrpSpPr>
        <p:grpSpPr bwMode="auto">
          <a:xfrm>
            <a:off x="211138" y="714375"/>
            <a:ext cx="8723312" cy="1331913"/>
            <a:chOff x="-3905250" y="4294188"/>
            <a:chExt cx="13011150" cy="1892300"/>
          </a:xfrm>
        </p:grpSpPr>
        <p:sp>
          <p:nvSpPr>
            <p:cNvPr id="6" name="Freeform 14"/>
            <p:cNvSpPr>
              <a:spLocks/>
            </p:cNvSpPr>
            <p:nvPr/>
          </p:nvSpPr>
          <p:spPr bwMode="hidden">
            <a:xfrm>
              <a:off x="4810681" y="4501687"/>
              <a:ext cx="4295219" cy="101494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" name="Freeform 18"/>
            <p:cNvSpPr>
              <a:spLocks/>
            </p:cNvSpPr>
            <p:nvPr/>
          </p:nvSpPr>
          <p:spPr bwMode="hidden">
            <a:xfrm>
              <a:off x="-308538" y="4318998"/>
              <a:ext cx="8280254" cy="1208906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" name="Freeform 22"/>
            <p:cNvSpPr>
              <a:spLocks/>
            </p:cNvSpPr>
            <p:nvPr/>
          </p:nvSpPr>
          <p:spPr bwMode="hidden">
            <a:xfrm>
              <a:off x="4014" y="4334786"/>
              <a:ext cx="8164231" cy="1102902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" name="Freeform 26"/>
            <p:cNvSpPr>
              <a:spLocks/>
            </p:cNvSpPr>
            <p:nvPr/>
          </p:nvSpPr>
          <p:spPr bwMode="hidden">
            <a:xfrm>
              <a:off x="4157164" y="4316742"/>
              <a:ext cx="4939265" cy="926979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 useBgFill="1">
          <p:nvSpPr>
            <p:cNvPr id="1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13DF55-AFDE-4A96-9334-DC101E07576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15"/>
          <p:cNvSpPr/>
          <p:nvPr/>
        </p:nvSpPr>
        <p:spPr>
          <a:xfrm>
            <a:off x="228600" y="228600"/>
            <a:ext cx="8696325" cy="6035675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pSp>
        <p:nvGrpSpPr>
          <p:cNvPr id="5" name="Group 9"/>
          <p:cNvGrpSpPr>
            <a:grpSpLocks noChangeAspect="1"/>
          </p:cNvGrpSpPr>
          <p:nvPr/>
        </p:nvGrpSpPr>
        <p:grpSpPr bwMode="auto">
          <a:xfrm>
            <a:off x="211138" y="5354638"/>
            <a:ext cx="8723312" cy="1330325"/>
            <a:chOff x="-3905250" y="4294188"/>
            <a:chExt cx="13011150" cy="1892300"/>
          </a:xfrm>
        </p:grpSpPr>
        <p:sp>
          <p:nvSpPr>
            <p:cNvPr id="6" name="Freeform 14"/>
            <p:cNvSpPr>
              <a:spLocks/>
            </p:cNvSpPr>
            <p:nvPr/>
          </p:nvSpPr>
          <p:spPr bwMode="hidden">
            <a:xfrm>
              <a:off x="4810681" y="4499676"/>
              <a:ext cx="4295219" cy="1016152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" name="Freeform 18"/>
            <p:cNvSpPr>
              <a:spLocks/>
            </p:cNvSpPr>
            <p:nvPr/>
          </p:nvSpPr>
          <p:spPr bwMode="hidden">
            <a:xfrm>
              <a:off x="-308538" y="4319027"/>
              <a:ext cx="8280254" cy="1208092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" name="Freeform 22"/>
            <p:cNvSpPr>
              <a:spLocks/>
            </p:cNvSpPr>
            <p:nvPr/>
          </p:nvSpPr>
          <p:spPr bwMode="hidden">
            <a:xfrm>
              <a:off x="4014" y="4334834"/>
              <a:ext cx="8164231" cy="1101960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" name="Freeform 26"/>
            <p:cNvSpPr>
              <a:spLocks/>
            </p:cNvSpPr>
            <p:nvPr/>
          </p:nvSpPr>
          <p:spPr bwMode="hidden">
            <a:xfrm>
              <a:off x="4157164" y="4316769"/>
              <a:ext cx="4939265" cy="925827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 useBgFill="1">
          <p:nvSpPr>
            <p:cNvPr id="10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C205BC4-29A7-4EC9-B424-B9523CB9B057}" type="datetimeFigureOut">
              <a:rPr lang="en-US"/>
              <a:pPr>
                <a:defRPr/>
              </a:pPr>
              <a:t>4/9/2013</a:t>
            </a:fld>
            <a:endParaRPr lang="en-US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9C5C00-11ED-4983-9A31-A2C760245DC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039EF9-A4FA-419E-A6DD-139EA87F5DF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13"/>
          <p:cNvSpPr/>
          <p:nvPr/>
        </p:nvSpPr>
        <p:spPr>
          <a:xfrm>
            <a:off x="228600" y="228600"/>
            <a:ext cx="8696325" cy="473710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Freeform 14"/>
          <p:cNvSpPr>
            <a:spLocks/>
          </p:cNvSpPr>
          <p:nvPr/>
        </p:nvSpPr>
        <p:spPr bwMode="hidden">
          <a:xfrm>
            <a:off x="6046788" y="4203700"/>
            <a:ext cx="2876550" cy="714375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reeform 18"/>
          <p:cNvSpPr>
            <a:spLocks/>
          </p:cNvSpPr>
          <p:nvPr/>
        </p:nvSpPr>
        <p:spPr bwMode="hidden">
          <a:xfrm>
            <a:off x="2619375" y="4075113"/>
            <a:ext cx="5545138" cy="850900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Freeform 22"/>
          <p:cNvSpPr>
            <a:spLocks/>
          </p:cNvSpPr>
          <p:nvPr/>
        </p:nvSpPr>
        <p:spPr bwMode="hidden">
          <a:xfrm>
            <a:off x="2828925" y="4087813"/>
            <a:ext cx="5467350" cy="774700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reeform 26"/>
          <p:cNvSpPr>
            <a:spLocks/>
          </p:cNvSpPr>
          <p:nvPr/>
        </p:nvSpPr>
        <p:spPr bwMode="hidden">
          <a:xfrm>
            <a:off x="5610225" y="4073525"/>
            <a:ext cx="3306763" cy="652463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 useBgFill="1">
        <p:nvSpPr>
          <p:cNvPr id="9" name="Freeform 10"/>
          <p:cNvSpPr>
            <a:spLocks/>
          </p:cNvSpPr>
          <p:nvPr/>
        </p:nvSpPr>
        <p:spPr bwMode="hidden">
          <a:xfrm>
            <a:off x="211138" y="4059238"/>
            <a:ext cx="8723312" cy="1328737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56D41E-43F3-4AAB-B28A-0469AC7D86C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4252A8-80F7-4EA6-8A01-4458211893B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4B2AA6-DC68-48BF-85DA-4BAA9132622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F70A3F-3745-4493-BB29-9C57A725617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1"/>
          <p:cNvSpPr/>
          <p:nvPr/>
        </p:nvSpPr>
        <p:spPr>
          <a:xfrm>
            <a:off x="228600" y="228600"/>
            <a:ext cx="8696325" cy="1427163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pSp>
        <p:nvGrpSpPr>
          <p:cNvPr id="3" name="Group 5"/>
          <p:cNvGrpSpPr>
            <a:grpSpLocks noChangeAspect="1"/>
          </p:cNvGrpSpPr>
          <p:nvPr/>
        </p:nvGrpSpPr>
        <p:grpSpPr bwMode="auto">
          <a:xfrm>
            <a:off x="211138" y="714375"/>
            <a:ext cx="8723312" cy="1330325"/>
            <a:chOff x="-3905251" y="4294188"/>
            <a:chExt cx="13027839" cy="1892300"/>
          </a:xfrm>
        </p:grpSpPr>
        <p:sp>
          <p:nvSpPr>
            <p:cNvPr id="4" name="Freeform 14"/>
            <p:cNvSpPr>
              <a:spLocks/>
            </p:cNvSpPr>
            <p:nvPr/>
          </p:nvSpPr>
          <p:spPr bwMode="hidden">
            <a:xfrm>
              <a:off x="4810006" y="4499677"/>
              <a:ext cx="4295986" cy="1016152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" name="Freeform 18"/>
            <p:cNvSpPr>
              <a:spLocks/>
            </p:cNvSpPr>
            <p:nvPr/>
          </p:nvSpPr>
          <p:spPr bwMode="hidden">
            <a:xfrm>
              <a:off x="-308667" y="4319028"/>
              <a:ext cx="8279020" cy="1208091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" name="Freeform 22"/>
            <p:cNvSpPr>
              <a:spLocks/>
            </p:cNvSpPr>
            <p:nvPr/>
          </p:nvSpPr>
          <p:spPr bwMode="hidden">
            <a:xfrm>
              <a:off x="4286" y="4334834"/>
              <a:ext cx="8165219" cy="1101960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" name="Freeform 26"/>
            <p:cNvSpPr>
              <a:spLocks/>
            </p:cNvSpPr>
            <p:nvPr/>
          </p:nvSpPr>
          <p:spPr bwMode="hidden">
            <a:xfrm>
              <a:off x="4155651" y="4316769"/>
              <a:ext cx="4940859" cy="925827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 useBgFill="1">
          <p:nvSpPr>
            <p:cNvPr id="8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9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5274491-1605-47AC-9100-9F5A9BAE833B}" type="datetimeFigureOut">
              <a:rPr lang="en-US"/>
              <a:pPr>
                <a:defRPr/>
              </a:pPr>
              <a:t>4/9/2013</a:t>
            </a:fld>
            <a:endParaRPr lang="en-US"/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AE2A29-9836-4EBE-9066-CD1F7130CD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14"/>
          <p:cNvSpPr/>
          <p:nvPr/>
        </p:nvSpPr>
        <p:spPr>
          <a:xfrm>
            <a:off x="228600" y="228600"/>
            <a:ext cx="8696325" cy="1427163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pSp>
        <p:nvGrpSpPr>
          <p:cNvPr id="6" name="Group 23"/>
          <p:cNvGrpSpPr>
            <a:grpSpLocks noChangeAspect="1"/>
          </p:cNvGrpSpPr>
          <p:nvPr/>
        </p:nvGrpSpPr>
        <p:grpSpPr bwMode="auto">
          <a:xfrm>
            <a:off x="211138" y="714375"/>
            <a:ext cx="8723312" cy="1331913"/>
            <a:chOff x="-3905250" y="4294188"/>
            <a:chExt cx="13011150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681" y="4501687"/>
              <a:ext cx="4295219" cy="101494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8538" y="4318998"/>
              <a:ext cx="8280254" cy="1208906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4014" y="4334786"/>
              <a:ext cx="8164231" cy="1102902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7164" y="4316742"/>
              <a:ext cx="4939265" cy="926979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 useBgFill="1">
          <p:nvSpPr>
            <p:cNvPr id="11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2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D2E27E-D112-43A4-8252-A33ECD04BE1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27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70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>
              <a:defRPr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>
              <a:defRPr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>
              <a:defRPr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fld id="{D88F4B9B-A8ED-4B42-B491-839DD4863CB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994" r:id="rId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100" b="1" kern="120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Arial" charset="0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</a:defRPr>
      </a:lvl9pPr>
    </p:titleStyle>
    <p:bodyStyle>
      <a:lvl1pPr marL="547688" indent="-411163" algn="l" rtl="0" eaLnBrk="0" fontAlgn="base" hangingPunct="0">
        <a:spcBef>
          <a:spcPct val="20000"/>
        </a:spcBef>
        <a:spcAft>
          <a:spcPct val="0"/>
        </a:spcAft>
        <a:buClr>
          <a:srgbClr val="F9F9F9"/>
        </a:buClr>
        <a:buSzPct val="65000"/>
        <a:buFont typeface="Wingdings 2" pitchFamily="18" charset="2"/>
        <a:buChar char=""/>
        <a:defRPr sz="2800" kern="1200">
          <a:solidFill>
            <a:schemeClr val="tx1"/>
          </a:solidFill>
          <a:latin typeface="Arial" charset="0"/>
          <a:ea typeface="+mn-ea"/>
          <a:cs typeface="+mn-cs"/>
        </a:defRPr>
      </a:lvl1pPr>
      <a:lvl2pPr marL="868363" indent="-282575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 2" pitchFamily="18" charset="2"/>
        <a:buChar char=""/>
        <a:defRPr sz="2400" kern="1200">
          <a:solidFill>
            <a:schemeClr val="tx1"/>
          </a:solidFill>
          <a:latin typeface="Arial" charset="0"/>
          <a:ea typeface="+mn-ea"/>
          <a:cs typeface="+mn-cs"/>
        </a:defRPr>
      </a:lvl2pPr>
      <a:lvl3pPr marL="1133475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95000"/>
        <a:buFont typeface="Wingdings" pitchFamily="2" charset="2"/>
        <a:buChar char=""/>
        <a:defRPr sz="2200" kern="1200">
          <a:solidFill>
            <a:schemeClr val="tx1"/>
          </a:solidFill>
          <a:latin typeface="Arial" charset="0"/>
          <a:ea typeface="+mn-ea"/>
          <a:cs typeface="+mn-cs"/>
        </a:defRPr>
      </a:lvl3pPr>
      <a:lvl4pPr marL="1352550" indent="-18256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Font typeface="Wingdings 3" pitchFamily="18" charset="2"/>
        <a:buChar char=""/>
        <a:defRPr sz="2000" kern="1200">
          <a:solidFill>
            <a:schemeClr val="tx1"/>
          </a:solidFill>
          <a:latin typeface="Arial" charset="0"/>
          <a:ea typeface="+mn-ea"/>
          <a:cs typeface="+mn-cs"/>
        </a:defRPr>
      </a:lvl4pPr>
      <a:lvl5pPr marL="1544638" indent="-18256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Wingdings 2" pitchFamily="18" charset="2"/>
        <a:buChar char=""/>
        <a:defRPr sz="2000" kern="1200">
          <a:solidFill>
            <a:schemeClr val="tx1"/>
          </a:solidFill>
          <a:latin typeface="Arial" charset="0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6325" cy="2468563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pSp>
        <p:nvGrpSpPr>
          <p:cNvPr id="3075" name="Group 15"/>
          <p:cNvGrpSpPr>
            <a:grpSpLocks noChangeAspect="1"/>
          </p:cNvGrpSpPr>
          <p:nvPr/>
        </p:nvGrpSpPr>
        <p:grpSpPr bwMode="auto">
          <a:xfrm>
            <a:off x="211138" y="1679575"/>
            <a:ext cx="8723312" cy="1330325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006" y="4499677"/>
              <a:ext cx="4295986" cy="1016152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8667" y="4319028"/>
              <a:ext cx="8279020" cy="1208091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4286" y="4334834"/>
              <a:ext cx="8165219" cy="1101960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5651" y="4316769"/>
              <a:ext cx="4940859" cy="925827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307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338138"/>
            <a:ext cx="8229600" cy="1252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4138" y="6249988"/>
            <a:ext cx="37861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75" y="6249988"/>
            <a:ext cx="3786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0975" y="6249988"/>
            <a:ext cx="11620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 smtClean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B6B2A0BF-6301-4C35-94BA-64466567C95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080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71538" y="2674938"/>
            <a:ext cx="7408862" cy="3451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95" r:id="rId1"/>
    <p:sldLayoutId id="2147483993" r:id="rId2"/>
    <p:sldLayoutId id="2147483996" r:id="rId3"/>
    <p:sldLayoutId id="2147483992" r:id="rId4"/>
    <p:sldLayoutId id="2147483991" r:id="rId5"/>
    <p:sldLayoutId id="2147483990" r:id="rId6"/>
    <p:sldLayoutId id="2147483997" r:id="rId7"/>
    <p:sldLayoutId id="2147483998" r:id="rId8"/>
    <p:sldLayoutId id="2147483999" r:id="rId9"/>
    <p:sldLayoutId id="2147483989" r:id="rId10"/>
    <p:sldLayoutId id="2147484000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3050" indent="-2730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30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kern="1200">
          <a:solidFill>
            <a:schemeClr val="tx2"/>
          </a:solidFill>
          <a:latin typeface="+mn-lt"/>
          <a:ea typeface="+mn-ea"/>
          <a:cs typeface="+mn-cs"/>
        </a:defRPr>
      </a:lvl4pPr>
      <a:lvl5pPr marL="1462088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8.xml"/><Relationship Id="rId1" Type="http://schemas.openxmlformats.org/officeDocument/2006/relationships/vmlDrawing" Target="../drawings/vmlDrawing1.v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524000"/>
            <a:ext cx="7772400" cy="990600"/>
          </a:xfrm>
        </p:spPr>
        <p:txBody>
          <a:bodyPr/>
          <a:lstStyle/>
          <a:p>
            <a:r>
              <a:rPr lang="en-US" smtClean="0"/>
              <a:t>2013 Annual Meeting</a:t>
            </a:r>
          </a:p>
        </p:txBody>
      </p:sp>
      <p:sp>
        <p:nvSpPr>
          <p:cNvPr id="16386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28600" y="4114800"/>
            <a:ext cx="3238500" cy="685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mtClean="0"/>
              <a:t>    Welcome to Las Vegas!	</a:t>
            </a:r>
          </a:p>
        </p:txBody>
      </p:sp>
      <p:pic>
        <p:nvPicPr>
          <p:cNvPr id="16387" name="Picture 4" descr="EASI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14400" y="457200"/>
            <a:ext cx="51054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88" name="Picture 1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467100" y="2590800"/>
            <a:ext cx="5507038" cy="3652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3" name="Picture 3"/>
          <p:cNvPicPr>
            <a:picLocks noGrp="1" noChangeAspect="1" noChangeArrowheads="1"/>
          </p:cNvPicPr>
          <p:nvPr>
            <p:ph type="ctrTitle" idx="4294967295"/>
          </p:nvPr>
        </p:nvPicPr>
        <p:blipFill>
          <a:blip r:embed="rId2"/>
          <a:srcRect/>
          <a:stretch>
            <a:fillRect/>
          </a:stretch>
        </p:blipFill>
        <p:spPr>
          <a:xfrm>
            <a:off x="0" y="609600"/>
            <a:ext cx="5105400" cy="952500"/>
          </a:xfrm>
        </p:spPr>
      </p:pic>
      <p:sp>
        <p:nvSpPr>
          <p:cNvPr id="37890" name="Rectangle 2"/>
          <p:cNvSpPr>
            <a:spLocks noGrp="1" noChangeArrowheads="1"/>
          </p:cNvSpPr>
          <p:nvPr>
            <p:ph type="subTitle" idx="4294967295"/>
          </p:nvPr>
        </p:nvSpPr>
        <p:spPr>
          <a:xfrm>
            <a:off x="152400" y="1905000"/>
            <a:ext cx="8991600" cy="4800600"/>
          </a:xfrm>
        </p:spPr>
        <p:txBody>
          <a:bodyPr>
            <a:normAutofit/>
          </a:bodyPr>
          <a:lstStyle/>
          <a:p>
            <a:pPr marL="0" indent="0" algn="ctr">
              <a:lnSpc>
                <a:spcPct val="90000"/>
              </a:lnSpc>
              <a:buFont typeface="Wingdings" pitchFamily="2" charset="2"/>
              <a:buNone/>
            </a:pPr>
            <a:r>
              <a:rPr lang="en-US" sz="4400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2013 Annual Meeting</a:t>
            </a:r>
          </a:p>
          <a:p>
            <a:pPr marL="0" indent="0" algn="ctr">
              <a:lnSpc>
                <a:spcPct val="90000"/>
              </a:lnSpc>
              <a:buFont typeface="Wingdings" pitchFamily="2" charset="2"/>
              <a:buNone/>
            </a:pPr>
            <a:r>
              <a:rPr lang="en-US" sz="4400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Secretary/Treasurer’s Report</a:t>
            </a:r>
          </a:p>
          <a:p>
            <a:pPr marL="0" indent="0" algn="ctr">
              <a:lnSpc>
                <a:spcPct val="90000"/>
              </a:lnSpc>
              <a:buFont typeface="Wingdings" pitchFamily="2" charset="2"/>
              <a:buNone/>
            </a:pPr>
            <a:r>
              <a:rPr lang="en-US" sz="4400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--------</a:t>
            </a:r>
          </a:p>
          <a:p>
            <a:pPr marL="0" indent="0" algn="ctr">
              <a:lnSpc>
                <a:spcPct val="90000"/>
              </a:lnSpc>
              <a:buFont typeface="Wingdings" pitchFamily="2" charset="2"/>
              <a:buNone/>
            </a:pPr>
            <a:r>
              <a:rPr lang="en-US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Anti-Trust Guidelines Review</a:t>
            </a:r>
          </a:p>
          <a:p>
            <a:pPr marL="0" indent="0" algn="ctr">
              <a:lnSpc>
                <a:spcPct val="90000"/>
              </a:lnSpc>
              <a:buFont typeface="Wingdings" pitchFamily="2" charset="2"/>
              <a:buNone/>
            </a:pPr>
            <a:r>
              <a:rPr lang="en-US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-------</a:t>
            </a:r>
          </a:p>
          <a:p>
            <a:pPr marL="0" indent="0" algn="ctr">
              <a:lnSpc>
                <a:spcPct val="90000"/>
              </a:lnSpc>
              <a:buFont typeface="Wingdings" pitchFamily="2" charset="2"/>
              <a:buNone/>
            </a:pPr>
            <a:r>
              <a:rPr lang="en-US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Steering Committee Members &amp; Ballot</a:t>
            </a:r>
          </a:p>
          <a:p>
            <a:pPr marL="0" indent="0" algn="ctr">
              <a:lnSpc>
                <a:spcPct val="90000"/>
              </a:lnSpc>
              <a:buFont typeface="Wingdings" pitchFamily="2" charset="2"/>
              <a:buNone/>
            </a:pPr>
            <a:endParaRPr lang="en-US" b="1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0" indent="0" algn="ctr">
              <a:lnSpc>
                <a:spcPct val="90000"/>
              </a:lnSpc>
              <a:buFont typeface="Wingdings" pitchFamily="2" charset="2"/>
              <a:buNone/>
            </a:pPr>
            <a:r>
              <a:rPr lang="en-US" sz="1800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April 16, 2013</a:t>
            </a:r>
          </a:p>
          <a:p>
            <a:pPr marL="0" indent="0" algn="ctr">
              <a:lnSpc>
                <a:spcPct val="90000"/>
              </a:lnSpc>
              <a:buFont typeface="Wingdings" pitchFamily="2" charset="2"/>
              <a:buNone/>
            </a:pPr>
            <a:r>
              <a:rPr lang="en-US" sz="1800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Nick Freitag, Secretary/Treasurer</a:t>
            </a:r>
          </a:p>
          <a:p>
            <a:pPr marL="0" indent="0" algn="ctr">
              <a:lnSpc>
                <a:spcPct val="90000"/>
              </a:lnSpc>
              <a:buFont typeface="Wingdings" pitchFamily="2" charset="2"/>
              <a:buNone/>
            </a:pPr>
            <a:r>
              <a:rPr lang="en-US" sz="1800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treasurer@easistandards.com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39" name="Rectangle 2"/>
          <p:cNvSpPr>
            <a:spLocks noGrp="1" noChangeArrowheads="1"/>
          </p:cNvSpPr>
          <p:nvPr>
            <p:ph type="subTitle" idx="4294967295"/>
          </p:nvPr>
        </p:nvSpPr>
        <p:spPr>
          <a:xfrm>
            <a:off x="762000" y="2749550"/>
            <a:ext cx="8382000" cy="2433638"/>
          </a:xfrm>
        </p:spPr>
        <p:txBody>
          <a:bodyPr/>
          <a:lstStyle/>
          <a:p>
            <a:pPr marL="0" indent="0" algn="ctr">
              <a:lnSpc>
                <a:spcPct val="90000"/>
              </a:lnSpc>
              <a:buFont typeface="Wingdings" pitchFamily="2" charset="2"/>
              <a:buNone/>
            </a:pPr>
            <a:endParaRPr lang="en-US" sz="4400" b="1" i="1" smtClean="0">
              <a:cs typeface="Times New Roman" pitchFamily="18" charset="0"/>
            </a:endParaRPr>
          </a:p>
          <a:p>
            <a:pPr marL="0" indent="0" algn="ctr">
              <a:lnSpc>
                <a:spcPct val="90000"/>
              </a:lnSpc>
              <a:buFont typeface="Wingdings" pitchFamily="2" charset="2"/>
              <a:buNone/>
            </a:pPr>
            <a:endParaRPr lang="en-US" sz="4400" b="1" smtClean="0">
              <a:solidFill>
                <a:schemeClr val="accent1"/>
              </a:solidFill>
              <a:cs typeface="Times New Roman" pitchFamily="18" charset="0"/>
            </a:endParaRPr>
          </a:p>
        </p:txBody>
      </p:sp>
      <p:graphicFrame>
        <p:nvGraphicFramePr>
          <p:cNvPr id="77838" name="Object 14"/>
          <p:cNvGraphicFramePr>
            <a:graphicFrameLocks noChangeAspect="1"/>
          </p:cNvGraphicFramePr>
          <p:nvPr/>
        </p:nvGraphicFramePr>
        <p:xfrm>
          <a:off x="0" y="0"/>
          <a:ext cx="9144000" cy="6859588"/>
        </p:xfrm>
        <a:graphic>
          <a:graphicData uri="http://schemas.openxmlformats.org/presentationml/2006/ole">
            <p:oleObj spid="_x0000_s77838" name="Document" r:id="rId3" imgW="5476030" imgH="5133051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8849" name="Picture 3"/>
          <p:cNvPicPr>
            <a:picLocks noGrp="1" noChangeAspect="1" noChangeArrowheads="1"/>
          </p:cNvPicPr>
          <p:nvPr>
            <p:ph type="ctrTitle" idx="4294967295"/>
          </p:nvPr>
        </p:nvPicPr>
        <p:blipFill>
          <a:blip r:embed="rId2"/>
          <a:srcRect/>
          <a:stretch>
            <a:fillRect/>
          </a:stretch>
        </p:blipFill>
        <p:spPr>
          <a:xfrm>
            <a:off x="0" y="381000"/>
            <a:ext cx="2590800" cy="482600"/>
          </a:xfrm>
        </p:spPr>
      </p:pic>
      <p:sp>
        <p:nvSpPr>
          <p:cNvPr id="78850" name="Text Box 6"/>
          <p:cNvSpPr txBox="1">
            <a:spLocks noChangeArrowheads="1"/>
          </p:cNvSpPr>
          <p:nvPr/>
        </p:nvSpPr>
        <p:spPr bwMode="auto">
          <a:xfrm>
            <a:off x="76200" y="2940050"/>
            <a:ext cx="30480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b="1"/>
              <a:t>Annual Financial Report</a:t>
            </a:r>
          </a:p>
        </p:txBody>
      </p:sp>
      <p:pic>
        <p:nvPicPr>
          <p:cNvPr id="78851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667000" y="0"/>
            <a:ext cx="6477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9873" name="Picture 3"/>
          <p:cNvPicPr>
            <a:picLocks noGrp="1" noChangeAspect="1" noChangeArrowheads="1"/>
          </p:cNvPicPr>
          <p:nvPr>
            <p:ph type="ctrTitle" idx="4294967295"/>
          </p:nvPr>
        </p:nvPicPr>
        <p:blipFill>
          <a:blip r:embed="rId2"/>
          <a:srcRect/>
          <a:stretch>
            <a:fillRect/>
          </a:stretch>
        </p:blipFill>
        <p:spPr>
          <a:xfrm>
            <a:off x="0" y="76200"/>
            <a:ext cx="5105400" cy="952500"/>
          </a:xfrm>
        </p:spPr>
      </p:pic>
      <p:sp>
        <p:nvSpPr>
          <p:cNvPr id="79874" name="Text Box 6"/>
          <p:cNvSpPr txBox="1">
            <a:spLocks noChangeArrowheads="1"/>
          </p:cNvSpPr>
          <p:nvPr/>
        </p:nvSpPr>
        <p:spPr bwMode="auto">
          <a:xfrm>
            <a:off x="5562600" y="228600"/>
            <a:ext cx="34099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i="1"/>
              <a:t>Steering Committee Members</a:t>
            </a:r>
          </a:p>
        </p:txBody>
      </p:sp>
      <p:pic>
        <p:nvPicPr>
          <p:cNvPr id="79875" name="Picture 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1066800"/>
            <a:ext cx="9144000" cy="5743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0897" name="Picture 3"/>
          <p:cNvPicPr>
            <a:picLocks noGrp="1" noChangeAspect="1" noChangeArrowheads="1"/>
          </p:cNvPicPr>
          <p:nvPr>
            <p:ph type="ctrTitle" idx="4294967295"/>
          </p:nvPr>
        </p:nvPicPr>
        <p:blipFill>
          <a:blip r:embed="rId2"/>
          <a:srcRect/>
          <a:stretch>
            <a:fillRect/>
          </a:stretch>
        </p:blipFill>
        <p:spPr>
          <a:xfrm>
            <a:off x="0" y="304800"/>
            <a:ext cx="2133600" cy="398463"/>
          </a:xfrm>
        </p:spPr>
      </p:pic>
      <p:sp>
        <p:nvSpPr>
          <p:cNvPr id="80898" name="Text Box 5"/>
          <p:cNvSpPr txBox="1">
            <a:spLocks noChangeArrowheads="1"/>
          </p:cNvSpPr>
          <p:nvPr/>
        </p:nvSpPr>
        <p:spPr bwMode="auto">
          <a:xfrm>
            <a:off x="152400" y="2909888"/>
            <a:ext cx="18224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i="1" u="sng"/>
              <a:t>Today’s Ballot</a:t>
            </a:r>
            <a:r>
              <a:rPr lang="en-US" b="1" i="1"/>
              <a:t>:</a:t>
            </a:r>
          </a:p>
        </p:txBody>
      </p:sp>
      <p:pic>
        <p:nvPicPr>
          <p:cNvPr id="80899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438400" y="0"/>
            <a:ext cx="67056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" val="7e29489c09c3c63187c2677341ee6319b0e3d0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eg"/></Relationships>
</file>

<file path=ppt/theme/theme1.xml><?xml version="1.0" encoding="utf-8"?>
<a:theme xmlns:a="http://schemas.openxmlformats.org/drawingml/2006/main" name="1_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1_Apex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Waveform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653</TotalTime>
  <Words>35</Words>
  <Application>Microsoft Office PowerPoint</Application>
  <PresentationFormat>On-screen Show (4:3)</PresentationFormat>
  <Paragraphs>16</Paragraphs>
  <Slides>6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Design Template</vt:lpstr>
      </vt:variant>
      <vt:variant>
        <vt:i4>9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24" baseType="lpstr">
      <vt:lpstr>Arial</vt:lpstr>
      <vt:lpstr>Wingdings 2</vt:lpstr>
      <vt:lpstr>Wingdings</vt:lpstr>
      <vt:lpstr>Wingdings 3</vt:lpstr>
      <vt:lpstr>Calibri</vt:lpstr>
      <vt:lpstr>Candara</vt:lpstr>
      <vt:lpstr>Symbol</vt:lpstr>
      <vt:lpstr>Times New Roman</vt:lpstr>
      <vt:lpstr>1_Apex</vt:lpstr>
      <vt:lpstr>Waveform</vt:lpstr>
      <vt:lpstr>1_Apex</vt:lpstr>
      <vt:lpstr>Waveform</vt:lpstr>
      <vt:lpstr>Waveform</vt:lpstr>
      <vt:lpstr>Waveform</vt:lpstr>
      <vt:lpstr>Waveform</vt:lpstr>
      <vt:lpstr>Waveform</vt:lpstr>
      <vt:lpstr>Waveform</vt:lpstr>
      <vt:lpstr>Document</vt:lpstr>
      <vt:lpstr>2013 Annual Meeting</vt:lpstr>
      <vt:lpstr>Slide 2</vt:lpstr>
      <vt:lpstr>Slide 3</vt:lpstr>
      <vt:lpstr>Slide 4</vt:lpstr>
      <vt:lpstr>Slide 5</vt:lpstr>
      <vt:lpstr>Slide 6</vt:lpstr>
    </vt:vector>
  </TitlesOfParts>
  <Company>Sara Lee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kprad</dc:creator>
  <cp:lastModifiedBy>%userprofile%</cp:lastModifiedBy>
  <cp:revision>53</cp:revision>
  <dcterms:created xsi:type="dcterms:W3CDTF">2007-04-18T18:27:35Z</dcterms:created>
  <dcterms:modified xsi:type="dcterms:W3CDTF">2013-04-09T19:34:54Z</dcterms:modified>
</cp:coreProperties>
</file>